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29523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</a:t>
            </a:r>
            <a:br>
              <a:rPr lang="uk-UA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ТВОРЧОГО   ПОТЕНЦІАЛУ ВЧИТЕЛІВ</a:t>
            </a:r>
            <a:endParaRPr lang="ru-RU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86200"/>
            <a:ext cx="4464496" cy="1752600"/>
          </a:xfrm>
        </p:spPr>
        <p:txBody>
          <a:bodyPr>
            <a:normAutofit fontScale="92500"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ТРЕНІНГ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2576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Асоціативний</a:t>
            </a:r>
            <a:r>
              <a:rPr lang="ru-RU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ряд»</a:t>
            </a:r>
            <a:endParaRPr lang="ru-RU" b="1" dirty="0">
              <a:ln w="11430"/>
              <a:solidFill>
                <a:srgbClr val="FF5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18722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Підібрати до кожної букви слова назву якості, що має бути притаманна сучасному вчителю (робота в групах):</a:t>
            </a:r>
          </a:p>
          <a:p>
            <a:pPr algn="just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5965">
            <a:off x="755576" y="3861048"/>
            <a:ext cx="2215133" cy="221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4077072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група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ініціативність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група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група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креативність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Прослухайте притчу, дайте відповідь на запитання.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змінилося???</a:t>
            </a:r>
          </a:p>
          <a:p>
            <a:pPr>
              <a:buNone/>
            </a:pP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933056"/>
            <a:ext cx="1552575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7541"/>
          <a:stretch>
            <a:fillRect/>
          </a:stretch>
        </p:blipFill>
        <p:spPr bwMode="auto">
          <a:xfrm rot="20303572">
            <a:off x="435715" y="4296050"/>
            <a:ext cx="2727446" cy="191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4601">
            <a:off x="5810148" y="4320907"/>
            <a:ext cx="295171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815608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осяяння</a:t>
            </a:r>
            <a:r>
              <a:rPr lang="ru-RU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525963"/>
          </a:xfrm>
        </p:spPr>
        <p:txBody>
          <a:bodyPr>
            <a:normAutofit fontScale="70000" lnSpcReduction="20000"/>
          </a:bodyPr>
          <a:lstStyle/>
          <a:p>
            <a:pPr marL="0" indent="530225" algn="just">
              <a:lnSpc>
                <a:spcPct val="170000"/>
              </a:lnSpc>
              <a:buNone/>
              <a:tabLst>
                <a:tab pos="0" algn="l"/>
              </a:tabLs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подумайте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списку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 слова),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слова.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Креативність,  джерело, творчість,  атмосфера, мета, мислити,  відображення, помилок, не боятися, учитель, дзеркальне,  учень,  секрет, ідея.</a:t>
            </a:r>
            <a:endParaRPr lang="uk-UA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3098">
            <a:off x="251520" y="188640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582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вня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креативної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uk-UA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17646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Узяли участь у анкетуванні – 33 педагоги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28 балів – 1			38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4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31 бал – 2 				39 балів – 1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32 бали – 2			40 балів – 2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34 бали – 4			41 бал – 2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36 балів – 2 			42 бали – 5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37 балів – 8 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8952">
            <a:off x="291438" y="377232"/>
            <a:ext cx="1402131" cy="135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613102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ЦІКАВІ ПИТАННЯ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700808"/>
            <a:ext cx="6203032" cy="26642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недалекій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перспективі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гратимете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принципових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змінах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Так – 4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Малоймовірно –  13</a:t>
            </a:r>
          </a:p>
          <a:p>
            <a:pPr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Можливо – 16</a:t>
            </a:r>
          </a:p>
          <a:p>
            <a:pPr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41438" cy="259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293096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ставить Вам складне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заборонену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тему.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  <a:tabLst>
                <a:tab pos="530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ухиляєтеся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1 </a:t>
            </a:r>
          </a:p>
          <a:p>
            <a:pPr>
              <a:buNone/>
              <a:tabLst>
                <a:tab pos="530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тактовно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переносите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час – 13</a:t>
            </a:r>
          </a:p>
          <a:p>
            <a:pPr>
              <a:buNone/>
              <a:tabLst>
                <a:tab pos="5302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намагаєтеся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 ДО ТЕСТУ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1700808"/>
            <a:ext cx="78488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49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маєте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неабияку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У Вас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потенційні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24 до 48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У Вас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отребує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Ваших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бажань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саморегулювання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інтелектуальному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маєте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спрямовувати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23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Схильності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замало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162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РОЗВИТОК  ТВОРЧОГО   ПОТЕНЦІАЛУ ВЧИТЕЛІВ</vt:lpstr>
      <vt:lpstr>Вправа «Асоціативний ряд»</vt:lpstr>
      <vt:lpstr>Вправа «Письменник» </vt:lpstr>
      <vt:lpstr>Вправа «Творче осяяння»</vt:lpstr>
      <vt:lpstr>  АНКЕТА  «Визначення рівня готовності  педагогічного колективу  до вирішення завдань із виховання  креативної особистості» </vt:lpstr>
      <vt:lpstr>ЦІКАВІ ПИТАННЯ</vt:lpstr>
      <vt:lpstr>КЛЮЧ ДО ТЕСТУ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 ТВОРЧОГО ПОТЕНЦІАЛУ ВЧИТЕЛІВ</dc:title>
  <cp:lastModifiedBy>RePack by SPecialiST</cp:lastModifiedBy>
  <cp:revision>17</cp:revision>
  <dcterms:modified xsi:type="dcterms:W3CDTF">2015-10-27T20:17:13Z</dcterms:modified>
</cp:coreProperties>
</file>